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57" r:id="rId4"/>
    <p:sldId id="258" r:id="rId5"/>
    <p:sldId id="261" r:id="rId6"/>
    <p:sldId id="262" r:id="rId7"/>
    <p:sldId id="267" r:id="rId8"/>
    <p:sldId id="268" r:id="rId9"/>
    <p:sldId id="270" r:id="rId10"/>
    <p:sldId id="263" r:id="rId11"/>
    <p:sldId id="271" r:id="rId12"/>
    <p:sldId id="264" r:id="rId13"/>
    <p:sldId id="265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77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3736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3667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939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413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8835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340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387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2743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3222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240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FDE9-EE11-4D36-B0CD-91F83DB324DF}" type="datetimeFigureOut">
              <a:rPr lang="tr-TR" smtClean="0"/>
              <a:pPr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73BD-6241-4400-8972-EB89F1B64A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6186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5440" y="15403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BİREYSEL FARKLILIKLARA SAYGI</a:t>
            </a:r>
            <a:endParaRPr lang="tr-TR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26" name="Picture 2" descr="C:\Users\HAŞMET\Desktop\KURUM LOGO\Resi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2545" y="5713776"/>
            <a:ext cx="4219302" cy="942975"/>
          </a:xfrm>
          <a:prstGeom prst="rect">
            <a:avLst/>
          </a:prstGeom>
          <a:noFill/>
        </p:spPr>
      </p:pic>
      <p:pic>
        <p:nvPicPr>
          <p:cNvPr id="1027" name="Picture 3" descr="WhatsApp Image 2021-09-17 at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505" y="0"/>
            <a:ext cx="1446213" cy="1709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020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5182" y="1943099"/>
            <a:ext cx="10418618" cy="4233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>
                <a:solidFill>
                  <a:srgbClr val="0070C0"/>
                </a:solidFill>
                <a:latin typeface="Eras Bold ITC" panose="020B0907030504020204" pitchFamily="34" charset="0"/>
              </a:rPr>
              <a:t>HEPİMİZ AYNIYIZ ÇÜNKÜ HEPİMİZ İNSANIZ. BİZLER DOĞAN, BÜYÜYEN, DEĞİŞEN VE ÖLEN ZEKİ VARLIKLARIZ. </a:t>
            </a:r>
            <a:endParaRPr lang="tr-TR" sz="3600" dirty="0">
              <a:solidFill>
                <a:srgbClr val="0070C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4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4954" y="1922317"/>
            <a:ext cx="10200409" cy="3340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HEPİMİZ AYNIYIZ ÇÜNKÜ HEPİMİZ İNSANIZ.BOYUMUZ, KİLOMUZ, TEN RENGİMİZ, YÜZ ŞEKLİMİZ, IRK VE MİLLİYETİMİZ FARKLI OLABİLİR.</a:t>
            </a:r>
            <a:endParaRPr lang="tr-TR" sz="3600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66255"/>
            <a:ext cx="8430491" cy="5715000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HEPİMİZ AYNIYIZ ÇÜNKÜ HEPİMİZ FARKLIYIZ. </a:t>
            </a:r>
            <a:b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</a:br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DÜŞÜNCELERİMİZ</a:t>
            </a:r>
            <a:r>
              <a:rPr lang="tr-TR" sz="3600" dirty="0">
                <a:solidFill>
                  <a:srgbClr val="002060"/>
                </a:solidFill>
                <a:latin typeface="Eras Bold ITC" panose="020B0907030504020204" pitchFamily="34" charset="0"/>
              </a:rPr>
              <a:t/>
            </a:r>
            <a:br>
              <a:rPr lang="tr-TR" sz="3600" dirty="0">
                <a:solidFill>
                  <a:srgbClr val="002060"/>
                </a:solidFill>
                <a:latin typeface="Eras Bold ITC" panose="020B0907030504020204" pitchFamily="34" charset="0"/>
              </a:rPr>
            </a:br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 FİKİRLERİMİZ</a:t>
            </a:r>
            <a:r>
              <a:rPr lang="tr-TR" sz="3600" dirty="0">
                <a:solidFill>
                  <a:srgbClr val="002060"/>
                </a:solidFill>
                <a:latin typeface="Eras Bold ITC" panose="020B0907030504020204" pitchFamily="34" charset="0"/>
              </a:rPr>
              <a:t/>
            </a:r>
            <a:br>
              <a:rPr lang="tr-TR" sz="3600" dirty="0">
                <a:solidFill>
                  <a:srgbClr val="002060"/>
                </a:solidFill>
                <a:latin typeface="Eras Bold ITC" panose="020B0907030504020204" pitchFamily="34" charset="0"/>
              </a:rPr>
            </a:br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 İNANAÇLARIMIZ</a:t>
            </a:r>
            <a:b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</a:br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YETENEKLERİMİZ </a:t>
            </a:r>
            <a:b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</a:br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 HAYALLERİMİZ VAR </a:t>
            </a:r>
            <a:b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</a:br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AMA NASIL DÜŞÜNDÜĞÜMÜZ VE NASIL DAVRANACAĞIMIZ BİZİ BİZ YAPAR</a:t>
            </a:r>
            <a:endParaRPr lang="tr-TR" sz="36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9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UNUTMAYIN!!</a:t>
            </a:r>
          </a:p>
          <a:p>
            <a:pPr marL="0" indent="0" algn="ctr">
              <a:buNone/>
            </a:pPr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FARKLILIK GÜÇ DEMEKTİR</a:t>
            </a:r>
            <a:endParaRPr lang="tr-TR" sz="36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2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7191" y="1845974"/>
            <a:ext cx="9144000" cy="4419744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İNSANLAR NEDEN GENELLİKLE HERKESLE AYNI OLMALARI GEREKTİĞİNİ HİSSEDER??</a:t>
            </a:r>
            <a:endParaRPr lang="tr-TR" sz="36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6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FARKLILIKLARIMIZI YARGILAMAK VE KAVGA ETMEK İÇİN BİR SEBEP OLARAK MI GÖRÜYORUZ??</a:t>
            </a:r>
            <a:endParaRPr lang="tr-TR" sz="3600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4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BAŞKALARININ FARKLILIKLARINI ELEŞTİRMEK YERİNE , BİRARADA OLMAKTAN KEYİF ALINACAK ŞEYLER OLARAK NASIL GÖREBİLİRİZ??</a:t>
            </a:r>
            <a:endParaRPr lang="tr-TR" sz="36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2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PEKİ NEDEN BAŞKALARINA SAYGI DUYMALIYIZ??</a:t>
            </a:r>
            <a:endParaRPr lang="tr-TR" sz="3600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8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ya1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1791" y="973571"/>
            <a:ext cx="7735887" cy="4351338"/>
          </a:xfrm>
        </p:spPr>
      </p:pic>
      <p:sp>
        <p:nvSpPr>
          <p:cNvPr id="3" name="2 Dikdörtgen"/>
          <p:cNvSpPr/>
          <p:nvPr/>
        </p:nvSpPr>
        <p:spPr>
          <a:xfrm>
            <a:off x="4041321" y="5739340"/>
            <a:ext cx="484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https://www.youtube.com/watch?v=_qtpmi4yzSs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120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737" y="457200"/>
            <a:ext cx="7590380" cy="60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4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6" t="10142" r="1215" b="4974"/>
          <a:stretch/>
        </p:blipFill>
        <p:spPr>
          <a:xfrm>
            <a:off x="1309254" y="654627"/>
            <a:ext cx="8572500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5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8" b="7958"/>
          <a:stretch>
            <a:fillRect/>
          </a:stretch>
        </p:blipFill>
        <p:spPr>
          <a:xfrm>
            <a:off x="351415" y="666548"/>
            <a:ext cx="6172200" cy="4873625"/>
          </a:xfrm>
        </p:spPr>
      </p:pic>
      <p:sp>
        <p:nvSpPr>
          <p:cNvPr id="7" name="Metin kutusu 6"/>
          <p:cNvSpPr txBox="1"/>
          <p:nvPr/>
        </p:nvSpPr>
        <p:spPr>
          <a:xfrm>
            <a:off x="6816434" y="4062845"/>
            <a:ext cx="4364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20.yy’ın başlarından ortalarına kadar Avrupa’nın birçok ülkesinde ve Amerika’da , Afrikalı ve Asyalı çocukların sergilendiği </a:t>
            </a:r>
            <a:r>
              <a:rPr lang="tr-TR" dirty="0" err="1" smtClean="0">
                <a:solidFill>
                  <a:srgbClr val="FF0000"/>
                </a:solidFill>
              </a:rPr>
              <a:t>İnsanat</a:t>
            </a:r>
            <a:r>
              <a:rPr lang="tr-TR" dirty="0" smtClean="0">
                <a:solidFill>
                  <a:srgbClr val="FF0000"/>
                </a:solidFill>
              </a:rPr>
              <a:t> Bahçeleri</a:t>
            </a:r>
            <a:r>
              <a:rPr lang="tr-TR" dirty="0" smtClean="0"/>
              <a:t>, gelen tepkiler nedeni ile ancak 1958 yılında kapatılabilmiştir.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092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çık Tonlar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</Words>
  <PresentationFormat>Özel</PresentationFormat>
  <Paragraphs>12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BİREYSEL FARKLILIKLARA SAYGI</vt:lpstr>
      <vt:lpstr>Slayt 2</vt:lpstr>
      <vt:lpstr>FARKLILIKLARIMIZI YARGILAMAK VE KAVGA ETMEK İÇİN BİR SEBEP OLARAK MI GÖRÜYORUZ??</vt:lpstr>
      <vt:lpstr>BAŞKALARININ FARKLILIKLARINI ELEŞTİRMEK YERİNE , BİRARADA OLMAKTAN KEYİF ALINACAK ŞEYLER OLARAK NASIL GÖREBİLİRİZ??</vt:lpstr>
      <vt:lpstr>PEKİ NEDEN BAŞKALARINA SAYGI DUYMALIYIZ??</vt:lpstr>
      <vt:lpstr>Slayt 6</vt:lpstr>
      <vt:lpstr>Slayt 7</vt:lpstr>
      <vt:lpstr>Slayt 8</vt:lpstr>
      <vt:lpstr>Slayt 9</vt:lpstr>
      <vt:lpstr>Slayt 10</vt:lpstr>
      <vt:lpstr>Slayt 11</vt:lpstr>
      <vt:lpstr>HEPİMİZ AYNIYIZ ÇÜNKÜ HEPİMİZ FARKLIYIZ.  DÜŞÜNCELERİMİZ  FİKİRLERİMİZ  İNANAÇLARIMIZ YETENEKLERİMİZ   HAYALLERİMİZ VAR  AMA NASIL DÜŞÜNDÜĞÜMÜZ VE NASIL DAVRANACAĞIMIZ BİZİ BİZ YAPAR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BİREYSEL FARKLILIKLARA SAYGI</dc:title>
  <dc:creator>HOŞGELDİNİZ</dc:creator>
  <cp:lastModifiedBy>HAŞMET</cp:lastModifiedBy>
  <cp:revision>2</cp:revision>
  <dcterms:modified xsi:type="dcterms:W3CDTF">2021-10-15T08:31:56Z</dcterms:modified>
</cp:coreProperties>
</file>